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handoutMasterIdLst>
    <p:handoutMasterId r:id="rId16"/>
  </p:handoutMasterIdLst>
  <p:sldIdLst>
    <p:sldId id="256" r:id="rId5"/>
    <p:sldId id="257" r:id="rId6"/>
    <p:sldId id="258" r:id="rId7"/>
    <p:sldId id="259" r:id="rId8"/>
    <p:sldId id="260" r:id="rId9"/>
    <p:sldId id="261" r:id="rId10"/>
    <p:sldId id="268" r:id="rId11"/>
    <p:sldId id="269" r:id="rId12"/>
    <p:sldId id="267" r:id="rId13"/>
    <p:sldId id="265" r:id="rId14"/>
    <p:sldId id="266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4660"/>
  </p:normalViewPr>
  <p:slideViewPr>
    <p:cSldViewPr snapToGrid="0">
      <p:cViewPr varScale="1">
        <p:scale>
          <a:sx n="150" d="100"/>
          <a:sy n="150" d="100"/>
        </p:scale>
        <p:origin x="702" y="132"/>
      </p:cViewPr>
      <p:guideLst>
        <p:guide orient="horz" pos="2136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121" d="100"/>
          <a:sy n="121" d="100"/>
        </p:scale>
        <p:origin x="502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A32FB865-2DDF-7DE5-7D1B-271E3300F51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7E3D56E-4CFB-8A48-DE0E-1B45F373F81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AA3089-E801-4470-AEE3-854C84FEA8A3}" type="datetimeFigureOut">
              <a:rPr lang="en-US" smtClean="0"/>
              <a:t>6/23/2026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5EEE5-BAAC-ED8A-913E-853FCB67958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C5B53A7-A4A0-7BBB-3E38-263BB680B22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BE40B-094D-4400-BB7C-6D4646FDB1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6688438"/>
      </p:ext>
    </p:extLst>
  </p:cSld>
  <p:clrMap bg1="lt1" tx1="dk1" bg2="lt2" tx2="dk2" accent1="accent1" accent2="accent2" accent3="accent3" accent4="accent4" accent5="accent5" accent6="accent6" hlink="hlink" folHlink="folHlink"/>
  <p:extLst>
    <p:ext uri="{56416CCD-93CA-4268-BC5B-53C4BB910035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handout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JPG"/><Relationship Id="rId4" Type="http://schemas.openxmlformats.org/officeDocument/2006/relationships/image" Target="../media/image5.sv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sv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svg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5.sv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svg"/><Relationship Id="rId2" Type="http://schemas.openxmlformats.org/officeDocument/2006/relationships/image" Target="../media/image9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svg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5A16AC-9F7D-A6F7-5582-6260ECBAB9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30522" y="1377949"/>
            <a:ext cx="9144000" cy="1274763"/>
          </a:xfrm>
        </p:spPr>
        <p:txBody>
          <a:bodyPr anchor="b"/>
          <a:lstStyle>
            <a:lvl1pPr algn="l">
              <a:defRPr sz="7600"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151F7D-4FAE-42F4-339D-02B4EF00878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30522" y="2744788"/>
            <a:ext cx="5865478" cy="684212"/>
          </a:xfrm>
        </p:spPr>
        <p:txBody>
          <a:bodyPr/>
          <a:lstStyle>
            <a:lvl1pPr marL="0" indent="0" algn="l">
              <a:buNone/>
              <a:defRPr sz="4000">
                <a:solidFill>
                  <a:schemeClr val="tx2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Date</a:t>
            </a:r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13412825-41A3-9965-D830-3846BDE3F6A5}"/>
              </a:ext>
            </a:extLst>
          </p:cNvPr>
          <p:cNvSpPr/>
          <p:nvPr userDrawn="1"/>
        </p:nvSpPr>
        <p:spPr>
          <a:xfrm>
            <a:off x="9311892" y="162646"/>
            <a:ext cx="2720306" cy="1122185"/>
          </a:xfrm>
          <a:custGeom>
            <a:avLst/>
            <a:gdLst/>
            <a:ahLst/>
            <a:cxnLst/>
            <a:rect l="l" t="t" r="r" b="b"/>
            <a:pathLst>
              <a:path w="4181216" h="1653322">
                <a:moveTo>
                  <a:pt x="0" y="0"/>
                </a:moveTo>
                <a:lnTo>
                  <a:pt x="4181216" y="0"/>
                </a:lnTo>
                <a:lnTo>
                  <a:pt x="4181216" y="1653322"/>
                </a:lnTo>
                <a:lnTo>
                  <a:pt x="0" y="1653322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047EBCFD-A840-C855-9E50-2F106328EFE2}"/>
              </a:ext>
            </a:extLst>
          </p:cNvPr>
          <p:cNvSpPr/>
          <p:nvPr userDrawn="1"/>
        </p:nvSpPr>
        <p:spPr>
          <a:xfrm rot="20903732">
            <a:off x="-2902699" y="-1807120"/>
            <a:ext cx="12053456" cy="2826930"/>
          </a:xfrm>
          <a:custGeom>
            <a:avLst/>
            <a:gdLst/>
            <a:ahLst/>
            <a:cxnLst/>
            <a:rect l="l" t="t" r="r" b="b"/>
            <a:pathLst>
              <a:path w="14868280" h="4348972">
                <a:moveTo>
                  <a:pt x="0" y="0"/>
                </a:moveTo>
                <a:lnTo>
                  <a:pt x="14868280" y="0"/>
                </a:lnTo>
                <a:lnTo>
                  <a:pt x="14868280" y="4348971"/>
                </a:lnTo>
                <a:lnTo>
                  <a:pt x="0" y="4348971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415654A5-12F6-56C1-2602-051C3E31BE85}"/>
              </a:ext>
            </a:extLst>
          </p:cNvPr>
          <p:cNvSpPr/>
          <p:nvPr userDrawn="1"/>
        </p:nvSpPr>
        <p:spPr>
          <a:xfrm>
            <a:off x="0" y="3521076"/>
            <a:ext cx="12192000" cy="3646414"/>
          </a:xfrm>
          <a:custGeom>
            <a:avLst/>
            <a:gdLst/>
            <a:ahLst/>
            <a:cxnLst/>
            <a:rect l="l" t="t" r="r" b="b"/>
            <a:pathLst>
              <a:path w="18288000" h="5486400">
                <a:moveTo>
                  <a:pt x="0" y="0"/>
                </a:moveTo>
                <a:lnTo>
                  <a:pt x="18288000" y="0"/>
                </a:lnTo>
                <a:lnTo>
                  <a:pt x="182880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75484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3047-1039-C663-4C81-55641045E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415562" y="541489"/>
            <a:ext cx="575349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C54FC-3821-09A4-44C4-8DB16FFC33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15562" y="2136133"/>
            <a:ext cx="8109394" cy="3368653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B97E999-7077-70C0-D436-ADECC75FD374}"/>
              </a:ext>
            </a:extLst>
          </p:cNvPr>
          <p:cNvSpPr/>
          <p:nvPr userDrawn="1"/>
        </p:nvSpPr>
        <p:spPr>
          <a:xfrm rot="5400000">
            <a:off x="-1219203" y="2497721"/>
            <a:ext cx="6858003" cy="1862557"/>
          </a:xfrm>
          <a:custGeom>
            <a:avLst/>
            <a:gdLst/>
            <a:ahLst/>
            <a:cxnLst/>
            <a:rect l="l" t="t" r="r" b="b"/>
            <a:pathLst>
              <a:path w="10287000" h="3086100">
                <a:moveTo>
                  <a:pt x="0" y="0"/>
                </a:moveTo>
                <a:lnTo>
                  <a:pt x="10287000" y="0"/>
                </a:lnTo>
                <a:lnTo>
                  <a:pt x="10287000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DBF299E6-713E-96BB-194F-D46D4214299B}"/>
              </a:ext>
            </a:extLst>
          </p:cNvPr>
          <p:cNvGrpSpPr/>
          <p:nvPr userDrawn="1"/>
        </p:nvGrpSpPr>
        <p:grpSpPr>
          <a:xfrm>
            <a:off x="0" y="-4"/>
            <a:ext cx="1570451" cy="6858004"/>
            <a:chOff x="0" y="0"/>
            <a:chExt cx="812800" cy="3152724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3BCDEB4D-1C52-43F2-1488-A96EFF9FB86E}"/>
                </a:ext>
              </a:extLst>
            </p:cNvPr>
            <p:cNvSpPr/>
            <p:nvPr/>
          </p:nvSpPr>
          <p:spPr>
            <a:xfrm>
              <a:off x="0" y="0"/>
              <a:ext cx="812800" cy="3152724"/>
            </a:xfrm>
            <a:custGeom>
              <a:avLst/>
              <a:gdLst/>
              <a:ahLst/>
              <a:cxnLst/>
              <a:rect l="l" t="t" r="r" b="b"/>
              <a:pathLst>
                <a:path w="812800" h="3152724">
                  <a:moveTo>
                    <a:pt x="0" y="0"/>
                  </a:moveTo>
                  <a:lnTo>
                    <a:pt x="812800" y="0"/>
                  </a:lnTo>
                  <a:lnTo>
                    <a:pt x="812800" y="3152724"/>
                  </a:lnTo>
                  <a:lnTo>
                    <a:pt x="0" y="3152724"/>
                  </a:lnTo>
                  <a:close/>
                </a:path>
              </a:pathLst>
            </a:custGeom>
            <a:solidFill>
              <a:srgbClr val="0000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F81EDFAA-04B1-B323-9255-FE75357CB984}"/>
                </a:ext>
              </a:extLst>
            </p:cNvPr>
            <p:cNvSpPr txBox="1"/>
            <p:nvPr/>
          </p:nvSpPr>
          <p:spPr>
            <a:xfrm>
              <a:off x="0" y="-57150"/>
              <a:ext cx="812800" cy="3209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E6F2BD27-9813-4BDB-F37F-7067E2A170F4}"/>
              </a:ext>
            </a:extLst>
          </p:cNvPr>
          <p:cNvSpPr/>
          <p:nvPr userDrawn="1"/>
        </p:nvSpPr>
        <p:spPr>
          <a:xfrm rot="-1069725">
            <a:off x="6987692" y="5229159"/>
            <a:ext cx="9612856" cy="2619503"/>
          </a:xfrm>
          <a:custGeom>
            <a:avLst/>
            <a:gdLst/>
            <a:ahLst/>
            <a:cxnLst/>
            <a:rect l="l" t="t" r="r" b="b"/>
            <a:pathLst>
              <a:path w="9612856" h="2619503">
                <a:moveTo>
                  <a:pt x="0" y="0"/>
                </a:moveTo>
                <a:lnTo>
                  <a:pt x="9612857" y="0"/>
                </a:lnTo>
                <a:lnTo>
                  <a:pt x="9612857" y="2619503"/>
                </a:lnTo>
                <a:lnTo>
                  <a:pt x="0" y="26195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97C6060C-FF2A-F7C8-9D70-0CA32FCB2223}"/>
              </a:ext>
            </a:extLst>
          </p:cNvPr>
          <p:cNvSpPr/>
          <p:nvPr userDrawn="1"/>
        </p:nvSpPr>
        <p:spPr>
          <a:xfrm rot="1296047">
            <a:off x="5590690" y="-1785411"/>
            <a:ext cx="12631674" cy="3584237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8"/>
                </a:lnTo>
                <a:lnTo>
                  <a:pt x="0" y="3584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22766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 Slide_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A3047-1039-C663-4C81-55641045EA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856055" y="967374"/>
            <a:ext cx="575349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WELCOME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2C54FC-3821-09A4-44C4-8DB16FFC330C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856055" y="2562018"/>
            <a:ext cx="5753490" cy="3368653"/>
          </a:xfrm>
        </p:spPr>
        <p:txBody>
          <a:bodyPr/>
          <a:lstStyle>
            <a:lvl1pPr>
              <a:buNone/>
              <a:defRPr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Freeform 5">
            <a:extLst>
              <a:ext uri="{FF2B5EF4-FFF2-40B4-BE49-F238E27FC236}">
                <a16:creationId xmlns:a16="http://schemas.microsoft.com/office/drawing/2014/main" id="{4B97E999-7077-70C0-D436-ADECC75FD374}"/>
              </a:ext>
            </a:extLst>
          </p:cNvPr>
          <p:cNvSpPr/>
          <p:nvPr userDrawn="1"/>
        </p:nvSpPr>
        <p:spPr>
          <a:xfrm rot="5400000">
            <a:off x="-1219203" y="2497721"/>
            <a:ext cx="6858003" cy="1862557"/>
          </a:xfrm>
          <a:custGeom>
            <a:avLst/>
            <a:gdLst/>
            <a:ahLst/>
            <a:cxnLst/>
            <a:rect l="l" t="t" r="r" b="b"/>
            <a:pathLst>
              <a:path w="10287000" h="3086100">
                <a:moveTo>
                  <a:pt x="0" y="0"/>
                </a:moveTo>
                <a:lnTo>
                  <a:pt x="10287000" y="0"/>
                </a:lnTo>
                <a:lnTo>
                  <a:pt x="10287000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DBF299E6-713E-96BB-194F-D46D4214299B}"/>
              </a:ext>
            </a:extLst>
          </p:cNvPr>
          <p:cNvGrpSpPr/>
          <p:nvPr userDrawn="1"/>
        </p:nvGrpSpPr>
        <p:grpSpPr>
          <a:xfrm>
            <a:off x="0" y="-4"/>
            <a:ext cx="1570451" cy="6858004"/>
            <a:chOff x="0" y="0"/>
            <a:chExt cx="812800" cy="3152724"/>
          </a:xfrm>
        </p:grpSpPr>
        <p:sp>
          <p:nvSpPr>
            <p:cNvPr id="9" name="Freeform 3">
              <a:extLst>
                <a:ext uri="{FF2B5EF4-FFF2-40B4-BE49-F238E27FC236}">
                  <a16:creationId xmlns:a16="http://schemas.microsoft.com/office/drawing/2014/main" id="{3BCDEB4D-1C52-43F2-1488-A96EFF9FB86E}"/>
                </a:ext>
              </a:extLst>
            </p:cNvPr>
            <p:cNvSpPr/>
            <p:nvPr/>
          </p:nvSpPr>
          <p:spPr>
            <a:xfrm>
              <a:off x="0" y="0"/>
              <a:ext cx="812800" cy="3152724"/>
            </a:xfrm>
            <a:custGeom>
              <a:avLst/>
              <a:gdLst/>
              <a:ahLst/>
              <a:cxnLst/>
              <a:rect l="l" t="t" r="r" b="b"/>
              <a:pathLst>
                <a:path w="812800" h="3152724">
                  <a:moveTo>
                    <a:pt x="0" y="0"/>
                  </a:moveTo>
                  <a:lnTo>
                    <a:pt x="812800" y="0"/>
                  </a:lnTo>
                  <a:lnTo>
                    <a:pt x="812800" y="3152724"/>
                  </a:lnTo>
                  <a:lnTo>
                    <a:pt x="0" y="3152724"/>
                  </a:lnTo>
                  <a:close/>
                </a:path>
              </a:pathLst>
            </a:custGeom>
            <a:solidFill>
              <a:srgbClr val="0000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F81EDFAA-04B1-B323-9255-FE75357CB984}"/>
                </a:ext>
              </a:extLst>
            </p:cNvPr>
            <p:cNvSpPr txBox="1"/>
            <p:nvPr/>
          </p:nvSpPr>
          <p:spPr>
            <a:xfrm>
              <a:off x="0" y="-57150"/>
              <a:ext cx="812800" cy="320987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11" name="Freeform 7">
            <a:extLst>
              <a:ext uri="{FF2B5EF4-FFF2-40B4-BE49-F238E27FC236}">
                <a16:creationId xmlns:a16="http://schemas.microsoft.com/office/drawing/2014/main" id="{E6F2BD27-9813-4BDB-F37F-7067E2A170F4}"/>
              </a:ext>
            </a:extLst>
          </p:cNvPr>
          <p:cNvSpPr/>
          <p:nvPr userDrawn="1"/>
        </p:nvSpPr>
        <p:spPr>
          <a:xfrm rot="-1069725">
            <a:off x="6987692" y="5229159"/>
            <a:ext cx="9612856" cy="2619503"/>
          </a:xfrm>
          <a:custGeom>
            <a:avLst/>
            <a:gdLst/>
            <a:ahLst/>
            <a:cxnLst/>
            <a:rect l="l" t="t" r="r" b="b"/>
            <a:pathLst>
              <a:path w="9612856" h="2619503">
                <a:moveTo>
                  <a:pt x="0" y="0"/>
                </a:moveTo>
                <a:lnTo>
                  <a:pt x="9612857" y="0"/>
                </a:lnTo>
                <a:lnTo>
                  <a:pt x="9612857" y="2619503"/>
                </a:lnTo>
                <a:lnTo>
                  <a:pt x="0" y="26195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" name="Freeform 6">
            <a:extLst>
              <a:ext uri="{FF2B5EF4-FFF2-40B4-BE49-F238E27FC236}">
                <a16:creationId xmlns:a16="http://schemas.microsoft.com/office/drawing/2014/main" id="{97C6060C-FF2A-F7C8-9D70-0CA32FCB2223}"/>
              </a:ext>
            </a:extLst>
          </p:cNvPr>
          <p:cNvSpPr/>
          <p:nvPr userDrawn="1"/>
        </p:nvSpPr>
        <p:spPr>
          <a:xfrm rot="1296047">
            <a:off x="5590690" y="-1785411"/>
            <a:ext cx="12631674" cy="3584237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8"/>
                </a:lnTo>
                <a:lnTo>
                  <a:pt x="0" y="3584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85EEE3C-70AB-C9A6-7384-DCCF27906FD0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333" y="1650505"/>
            <a:ext cx="3774977" cy="3556989"/>
          </a:xfrm>
          <a:prstGeom prst="ellipse">
            <a:avLst/>
          </a:prstGeom>
          <a:ln w="190500" cap="rnd">
            <a:solidFill>
              <a:schemeClr val="accent2"/>
            </a:solidFill>
            <a:prstDash val="solid"/>
          </a:ln>
          <a:effectLst/>
        </p:spPr>
      </p:pic>
    </p:spTree>
    <p:extLst>
      <p:ext uri="{BB962C8B-B14F-4D97-AF65-F5344CB8AC3E}">
        <p14:creationId xmlns:p14="http://schemas.microsoft.com/office/powerpoint/2010/main" val="7472125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w Topic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2932721"/>
            <a:ext cx="10515600" cy="99255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NEW TOPIC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176F7D52-2635-1987-6F5C-3AC40A2219C6}"/>
              </a:ext>
            </a:extLst>
          </p:cNvPr>
          <p:cNvSpPr/>
          <p:nvPr userDrawn="1"/>
        </p:nvSpPr>
        <p:spPr>
          <a:xfrm>
            <a:off x="-1516477" y="-1190095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Freeform 4">
            <a:extLst>
              <a:ext uri="{FF2B5EF4-FFF2-40B4-BE49-F238E27FC236}">
                <a16:creationId xmlns:a16="http://schemas.microsoft.com/office/drawing/2014/main" id="{5F1E565F-7074-4BCA-268E-FCB18AD557BF}"/>
              </a:ext>
            </a:extLst>
          </p:cNvPr>
          <p:cNvSpPr/>
          <p:nvPr userDrawn="1"/>
        </p:nvSpPr>
        <p:spPr>
          <a:xfrm rot="-9520183">
            <a:off x="5357936" y="-1729980"/>
            <a:ext cx="11991727" cy="3597518"/>
          </a:xfrm>
          <a:custGeom>
            <a:avLst/>
            <a:gdLst/>
            <a:ahLst/>
            <a:cxnLst/>
            <a:rect l="l" t="t" r="r" b="b"/>
            <a:pathLst>
              <a:path w="11991727" h="3597518">
                <a:moveTo>
                  <a:pt x="0" y="0"/>
                </a:moveTo>
                <a:lnTo>
                  <a:pt x="11991727" y="0"/>
                </a:lnTo>
                <a:lnTo>
                  <a:pt x="11991727" y="3597518"/>
                </a:lnTo>
                <a:lnTo>
                  <a:pt x="0" y="359751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3">
            <a:extLst>
              <a:ext uri="{FF2B5EF4-FFF2-40B4-BE49-F238E27FC236}">
                <a16:creationId xmlns:a16="http://schemas.microsoft.com/office/drawing/2014/main" id="{1D3040F5-D97D-5360-639A-BD82A55E0378}"/>
              </a:ext>
            </a:extLst>
          </p:cNvPr>
          <p:cNvSpPr/>
          <p:nvPr userDrawn="1"/>
        </p:nvSpPr>
        <p:spPr>
          <a:xfrm rot="882908" flipH="1">
            <a:off x="-3464080" y="4977532"/>
            <a:ext cx="9585599" cy="2564190"/>
          </a:xfrm>
          <a:custGeom>
            <a:avLst/>
            <a:gdLst/>
            <a:ahLst/>
            <a:cxnLst/>
            <a:rect l="l" t="t" r="r" b="b"/>
            <a:pathLst>
              <a:path w="11991727" h="3597518">
                <a:moveTo>
                  <a:pt x="11991727" y="0"/>
                </a:moveTo>
                <a:lnTo>
                  <a:pt x="0" y="0"/>
                </a:lnTo>
                <a:lnTo>
                  <a:pt x="0" y="3597518"/>
                </a:lnTo>
                <a:lnTo>
                  <a:pt x="11991727" y="3597518"/>
                </a:lnTo>
                <a:lnTo>
                  <a:pt x="11991727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" name="Freeform 5">
            <a:extLst>
              <a:ext uri="{FF2B5EF4-FFF2-40B4-BE49-F238E27FC236}">
                <a16:creationId xmlns:a16="http://schemas.microsoft.com/office/drawing/2014/main" id="{214599F6-B832-EAD5-6EF8-2E03FD3DA700}"/>
              </a:ext>
            </a:extLst>
          </p:cNvPr>
          <p:cNvSpPr/>
          <p:nvPr userDrawn="1"/>
        </p:nvSpPr>
        <p:spPr>
          <a:xfrm rot="-1069725">
            <a:off x="7399037" y="5238846"/>
            <a:ext cx="7635577" cy="2182205"/>
          </a:xfrm>
          <a:custGeom>
            <a:avLst/>
            <a:gdLst/>
            <a:ahLst/>
            <a:cxnLst/>
            <a:rect l="l" t="t" r="r" b="b"/>
            <a:pathLst>
              <a:path w="9612856" h="2619503">
                <a:moveTo>
                  <a:pt x="0" y="0"/>
                </a:moveTo>
                <a:lnTo>
                  <a:pt x="9612856" y="0"/>
                </a:lnTo>
                <a:lnTo>
                  <a:pt x="9612856" y="2619503"/>
                </a:lnTo>
                <a:lnTo>
                  <a:pt x="0" y="261950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3180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1254234"/>
            <a:ext cx="10515600" cy="99255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176F7D52-2635-1987-6F5C-3AC40A2219C6}"/>
              </a:ext>
            </a:extLst>
          </p:cNvPr>
          <p:cNvSpPr/>
          <p:nvPr userDrawn="1"/>
        </p:nvSpPr>
        <p:spPr>
          <a:xfrm rot="20515257">
            <a:off x="-4123070" y="-1651441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B939FD2-9AF0-51F2-2C30-2EFB33A0C674}"/>
              </a:ext>
            </a:extLst>
          </p:cNvPr>
          <p:cNvSpPr/>
          <p:nvPr userDrawn="1"/>
        </p:nvSpPr>
        <p:spPr>
          <a:xfrm rot="1777409">
            <a:off x="6688365" y="-1651440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C0F3D2-49A2-1C0B-01BC-EAB1B9EE20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643840"/>
            <a:ext cx="10515599" cy="336865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0542221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1817905"/>
            <a:ext cx="10515600" cy="99255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C0F3D2-49A2-1C0B-01BC-EAB1B9EE20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3207511"/>
            <a:ext cx="10515599" cy="336865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6" name="Freeform 2">
            <a:extLst>
              <a:ext uri="{FF2B5EF4-FFF2-40B4-BE49-F238E27FC236}">
                <a16:creationId xmlns:a16="http://schemas.microsoft.com/office/drawing/2014/main" id="{28F101A3-C5A1-15A5-53DE-830653A445CF}"/>
              </a:ext>
            </a:extLst>
          </p:cNvPr>
          <p:cNvSpPr/>
          <p:nvPr userDrawn="1"/>
        </p:nvSpPr>
        <p:spPr>
          <a:xfrm rot="-10800000">
            <a:off x="-1" y="-1"/>
            <a:ext cx="12192000" cy="1729853"/>
          </a:xfrm>
          <a:custGeom>
            <a:avLst/>
            <a:gdLst/>
            <a:ahLst/>
            <a:cxnLst/>
            <a:rect l="l" t="t" r="r" b="b"/>
            <a:pathLst>
              <a:path w="18288000" h="5486400">
                <a:moveTo>
                  <a:pt x="0" y="0"/>
                </a:moveTo>
                <a:lnTo>
                  <a:pt x="18288000" y="0"/>
                </a:lnTo>
                <a:lnTo>
                  <a:pt x="182880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9229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1492228"/>
            <a:ext cx="10515600" cy="9925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C0F3D2-49A2-1C0B-01BC-EAB1B9EE20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881834"/>
            <a:ext cx="10515599" cy="336865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B6F37D9-A7E9-2815-A772-750147C4BD02}"/>
              </a:ext>
            </a:extLst>
          </p:cNvPr>
          <p:cNvSpPr/>
          <p:nvPr userDrawn="1"/>
        </p:nvSpPr>
        <p:spPr>
          <a:xfrm rot="-9479974">
            <a:off x="5318828" y="-1034003"/>
            <a:ext cx="9031028" cy="2631676"/>
          </a:xfrm>
          <a:custGeom>
            <a:avLst/>
            <a:gdLst/>
            <a:ahLst/>
            <a:cxnLst/>
            <a:rect l="l" t="t" r="r" b="b"/>
            <a:pathLst>
              <a:path w="11859192" h="3557757">
                <a:moveTo>
                  <a:pt x="0" y="0"/>
                </a:moveTo>
                <a:lnTo>
                  <a:pt x="11859192" y="0"/>
                </a:lnTo>
                <a:lnTo>
                  <a:pt x="11859192" y="3557758"/>
                </a:lnTo>
                <a:lnTo>
                  <a:pt x="0" y="3557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99911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E14790D-46BC-9211-BF99-36C1E5B8A5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1492228"/>
            <a:ext cx="10515600" cy="9925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C461E5F1-BFCA-D06E-E451-6D7A27CDB7B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881834"/>
            <a:ext cx="10515599" cy="336865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38412480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D17334F6-F12E-F525-97C8-C15D1FB0AB26}"/>
              </a:ext>
            </a:extLst>
          </p:cNvPr>
          <p:cNvSpPr/>
          <p:nvPr userDrawn="1"/>
        </p:nvSpPr>
        <p:spPr>
          <a:xfrm>
            <a:off x="11035429" y="5837128"/>
            <a:ext cx="1029091" cy="1020871"/>
          </a:xfrm>
          <a:custGeom>
            <a:avLst/>
            <a:gdLst/>
            <a:ahLst/>
            <a:cxnLst/>
            <a:rect l="l" t="t" r="r" b="b"/>
            <a:pathLst>
              <a:path w="1371444" h="1371444">
                <a:moveTo>
                  <a:pt x="0" y="0"/>
                </a:moveTo>
                <a:lnTo>
                  <a:pt x="1371444" y="0"/>
                </a:lnTo>
                <a:lnTo>
                  <a:pt x="1371444" y="1371444"/>
                </a:lnTo>
                <a:lnTo>
                  <a:pt x="0" y="1371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B0B5B032-F699-ED82-BDD1-6910E72D058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1492228"/>
            <a:ext cx="10515600" cy="870763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789234C1-54A4-7E10-7598-D96AF410F23A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881835"/>
            <a:ext cx="10515599" cy="2955294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2436874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 with Logo_Dark Background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3">
            <a:extLst>
              <a:ext uri="{FF2B5EF4-FFF2-40B4-BE49-F238E27FC236}">
                <a16:creationId xmlns:a16="http://schemas.microsoft.com/office/drawing/2014/main" id="{D17334F6-F12E-F525-97C8-C15D1FB0AB26}"/>
              </a:ext>
            </a:extLst>
          </p:cNvPr>
          <p:cNvSpPr/>
          <p:nvPr userDrawn="1"/>
        </p:nvSpPr>
        <p:spPr>
          <a:xfrm>
            <a:off x="11035429" y="5837128"/>
            <a:ext cx="1029091" cy="1020871"/>
          </a:xfrm>
          <a:custGeom>
            <a:avLst/>
            <a:gdLst/>
            <a:ahLst/>
            <a:cxnLst/>
            <a:rect l="l" t="t" r="r" b="b"/>
            <a:pathLst>
              <a:path w="1371444" h="1371444">
                <a:moveTo>
                  <a:pt x="0" y="0"/>
                </a:moveTo>
                <a:lnTo>
                  <a:pt x="1371444" y="0"/>
                </a:lnTo>
                <a:lnTo>
                  <a:pt x="1371444" y="1371444"/>
                </a:lnTo>
                <a:lnTo>
                  <a:pt x="0" y="1371444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536D7743-2385-8398-9803-B1EC5C9ACF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1" y="1492228"/>
            <a:ext cx="10515600" cy="870763"/>
          </a:xfrm>
        </p:spPr>
        <p:txBody>
          <a:bodyPr anchor="b"/>
          <a:lstStyle>
            <a:lvl1pPr algn="l">
              <a:defRPr sz="6000">
                <a:solidFill>
                  <a:schemeClr val="bg2"/>
                </a:solidFill>
              </a:defRPr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3988F06A-5C32-794B-F2B1-DB0154DD0548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200" y="2881835"/>
            <a:ext cx="10515599" cy="2955294"/>
          </a:xfrm>
        </p:spPr>
        <p:txBody>
          <a:bodyPr/>
          <a:lstStyle>
            <a:lvl1pPr>
              <a:buNone/>
              <a:defRPr>
                <a:solidFill>
                  <a:schemeClr val="bg2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42146027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3FA2-9BD5-BFEE-5077-42AF5C8F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041220" y="1717936"/>
            <a:ext cx="8109559" cy="1325563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895D-9309-80A8-37C9-0715A6C4294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1629166" y="3187817"/>
            <a:ext cx="4390632" cy="216537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A5976-FF7C-5566-933C-61EC6AC7A6A9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172201" y="3203488"/>
            <a:ext cx="4390632" cy="2165373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Name</a:t>
            </a:r>
          </a:p>
          <a:p>
            <a:pPr lvl="0"/>
            <a:r>
              <a:rPr lang="en-US" dirty="0"/>
              <a:t>Title</a:t>
            </a:r>
          </a:p>
          <a:p>
            <a:pPr lvl="0"/>
            <a:r>
              <a:rPr lang="en-US" dirty="0"/>
              <a:t>Email</a:t>
            </a:r>
          </a:p>
        </p:txBody>
      </p:sp>
      <p:sp>
        <p:nvSpPr>
          <p:cNvPr id="8" name="Freeform 5">
            <a:extLst>
              <a:ext uri="{FF2B5EF4-FFF2-40B4-BE49-F238E27FC236}">
                <a16:creationId xmlns:a16="http://schemas.microsoft.com/office/drawing/2014/main" id="{446465C8-D8CF-8555-8325-52C72A06A8C9}"/>
              </a:ext>
            </a:extLst>
          </p:cNvPr>
          <p:cNvSpPr/>
          <p:nvPr userDrawn="1"/>
        </p:nvSpPr>
        <p:spPr>
          <a:xfrm rot="11202803">
            <a:off x="2077382" y="5884702"/>
            <a:ext cx="8781269" cy="2165372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8"/>
                </a:lnTo>
                <a:lnTo>
                  <a:pt x="0" y="3584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9" name="Freeform 5">
            <a:extLst>
              <a:ext uri="{FF2B5EF4-FFF2-40B4-BE49-F238E27FC236}">
                <a16:creationId xmlns:a16="http://schemas.microsoft.com/office/drawing/2014/main" id="{DEF8CC08-3C99-A71C-4BB8-2066E8B6C76C}"/>
              </a:ext>
            </a:extLst>
          </p:cNvPr>
          <p:cNvSpPr/>
          <p:nvPr userDrawn="1"/>
        </p:nvSpPr>
        <p:spPr>
          <a:xfrm>
            <a:off x="2230415" y="-1359743"/>
            <a:ext cx="8781269" cy="2165372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8"/>
                </a:lnTo>
                <a:lnTo>
                  <a:pt x="0" y="358423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0" name="Freeform 6">
            <a:extLst>
              <a:ext uri="{FF2B5EF4-FFF2-40B4-BE49-F238E27FC236}">
                <a16:creationId xmlns:a16="http://schemas.microsoft.com/office/drawing/2014/main" id="{E64EB04F-04F3-539B-C3A5-2080B6B3F261}"/>
              </a:ext>
            </a:extLst>
          </p:cNvPr>
          <p:cNvSpPr/>
          <p:nvPr userDrawn="1"/>
        </p:nvSpPr>
        <p:spPr>
          <a:xfrm>
            <a:off x="1355330" y="409233"/>
            <a:ext cx="3016253" cy="1164385"/>
          </a:xfrm>
          <a:custGeom>
            <a:avLst/>
            <a:gdLst/>
            <a:ahLst/>
            <a:cxnLst/>
            <a:rect l="l" t="t" r="r" b="b"/>
            <a:pathLst>
              <a:path w="4181216" h="1653322">
                <a:moveTo>
                  <a:pt x="0" y="0"/>
                </a:moveTo>
                <a:lnTo>
                  <a:pt x="4181216" y="0"/>
                </a:lnTo>
                <a:lnTo>
                  <a:pt x="4181216" y="1653322"/>
                </a:lnTo>
                <a:lnTo>
                  <a:pt x="0" y="1653322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" name="Freeform 2">
            <a:extLst>
              <a:ext uri="{FF2B5EF4-FFF2-40B4-BE49-F238E27FC236}">
                <a16:creationId xmlns:a16="http://schemas.microsoft.com/office/drawing/2014/main" id="{313853F4-A021-BF01-CAAE-2A4E55BEF771}"/>
              </a:ext>
            </a:extLst>
          </p:cNvPr>
          <p:cNvSpPr/>
          <p:nvPr userDrawn="1"/>
        </p:nvSpPr>
        <p:spPr>
          <a:xfrm rot="5400000">
            <a:off x="-2807347" y="2614416"/>
            <a:ext cx="6858000" cy="1629165"/>
          </a:xfrm>
          <a:custGeom>
            <a:avLst/>
            <a:gdLst/>
            <a:ahLst/>
            <a:cxnLst/>
            <a:rect l="l" t="t" r="r" b="b"/>
            <a:pathLst>
              <a:path w="10287000" h="3086100">
                <a:moveTo>
                  <a:pt x="0" y="0"/>
                </a:moveTo>
                <a:lnTo>
                  <a:pt x="10287000" y="0"/>
                </a:lnTo>
                <a:lnTo>
                  <a:pt x="10287000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12" name="Freeform 3">
            <a:extLst>
              <a:ext uri="{FF2B5EF4-FFF2-40B4-BE49-F238E27FC236}">
                <a16:creationId xmlns:a16="http://schemas.microsoft.com/office/drawing/2014/main" id="{7502C5BE-AC76-8000-21FB-0DC2E6333A8F}"/>
              </a:ext>
            </a:extLst>
          </p:cNvPr>
          <p:cNvSpPr/>
          <p:nvPr userDrawn="1"/>
        </p:nvSpPr>
        <p:spPr>
          <a:xfrm rot="-5400000">
            <a:off x="8091202" y="2614416"/>
            <a:ext cx="6858000" cy="1629167"/>
          </a:xfrm>
          <a:custGeom>
            <a:avLst/>
            <a:gdLst/>
            <a:ahLst/>
            <a:cxnLst/>
            <a:rect l="l" t="t" r="r" b="b"/>
            <a:pathLst>
              <a:path w="10287000" h="3086100">
                <a:moveTo>
                  <a:pt x="0" y="0"/>
                </a:moveTo>
                <a:lnTo>
                  <a:pt x="10287000" y="0"/>
                </a:lnTo>
                <a:lnTo>
                  <a:pt x="10287000" y="3086100"/>
                </a:lnTo>
                <a:lnTo>
                  <a:pt x="0" y="30861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7917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13FA2-9BD5-BFEE-5077-42AF5C8F92E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DE895D-9309-80A8-37C9-0715A6C429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6AA5976-FF7C-5566-933C-61EC6AC7A6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755948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B68D-062A-07DD-B356-93FECC140E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35E7A5-121E-EF5B-A223-F46CEBABA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C35944D-DE93-CB18-6218-71F3F4972E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2E6BEEA-D76E-4026-EC8E-EECC32D9E3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D59B55D-A2F7-2677-FA6D-0EE5F5FCA2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3536901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F57A16-30C9-BCDE-F855-3D88A1A2B37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96687025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EFFE76-16EA-5775-9C05-CC87A6F763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6649188-374C-66A7-71DF-B9EAC29D2A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>
            <a:normAutofit/>
          </a:bodyPr>
          <a:lstStyle>
            <a:lvl1pPr>
              <a:defRPr sz="4000"/>
            </a:lvl1pPr>
            <a:lvl2pPr>
              <a:defRPr sz="3600"/>
            </a:lvl2pPr>
            <a:lvl3pPr>
              <a:defRPr sz="3200"/>
            </a:lvl3pPr>
            <a:lvl4pPr>
              <a:defRPr sz="2800"/>
            </a:lvl4pPr>
            <a:lvl5pPr>
              <a:defRPr sz="2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25989C-AD30-7116-5675-13846070DC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11160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95CA0E-17D4-F5A7-A0CA-4D043C3D85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E43BFB-669B-308E-6998-2FD8BFD6381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574925-E3D3-9EAF-340C-23B4CE36214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3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8028719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58685" y="1046816"/>
            <a:ext cx="10515600" cy="99255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176F7D52-2635-1987-6F5C-3AC40A2219C6}"/>
              </a:ext>
            </a:extLst>
          </p:cNvPr>
          <p:cNvSpPr/>
          <p:nvPr userDrawn="1"/>
        </p:nvSpPr>
        <p:spPr>
          <a:xfrm rot="20515257">
            <a:off x="-4123070" y="-1651441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B939FD2-9AF0-51F2-2C30-2EFB33A0C674}"/>
              </a:ext>
            </a:extLst>
          </p:cNvPr>
          <p:cNvSpPr/>
          <p:nvPr userDrawn="1"/>
        </p:nvSpPr>
        <p:spPr>
          <a:xfrm rot="1777409">
            <a:off x="6688365" y="-1651440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7">
            <a:extLst>
              <a:ext uri="{FF2B5EF4-FFF2-40B4-BE49-F238E27FC236}">
                <a16:creationId xmlns:a16="http://schemas.microsoft.com/office/drawing/2014/main" id="{523FE059-FEEF-7DFB-0FB8-C66441147AC7}"/>
              </a:ext>
            </a:extLst>
          </p:cNvPr>
          <p:cNvGrpSpPr/>
          <p:nvPr userDrawn="1"/>
        </p:nvGrpSpPr>
        <p:grpSpPr>
          <a:xfrm>
            <a:off x="225822" y="3305361"/>
            <a:ext cx="3871269" cy="4488817"/>
            <a:chOff x="0" y="0"/>
            <a:chExt cx="660400" cy="812800"/>
          </a:xfrm>
        </p:grpSpPr>
        <p:sp>
          <p:nvSpPr>
            <p:cNvPr id="6" name="Freeform 8">
              <a:extLst>
                <a:ext uri="{FF2B5EF4-FFF2-40B4-BE49-F238E27FC236}">
                  <a16:creationId xmlns:a16="http://schemas.microsoft.com/office/drawing/2014/main" id="{1301FE2B-C248-18F4-B431-C271CC1B9197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TextBox 9">
              <a:extLst>
                <a:ext uri="{FF2B5EF4-FFF2-40B4-BE49-F238E27FC236}">
                  <a16:creationId xmlns:a16="http://schemas.microsoft.com/office/drawing/2014/main" id="{E13036BB-68B5-4CAC-574C-5693132EBD6E}"/>
                </a:ext>
              </a:extLst>
            </p:cNvPr>
            <p:cNvSpPr txBox="1"/>
            <p:nvPr/>
          </p:nvSpPr>
          <p:spPr>
            <a:xfrm>
              <a:off x="0" y="69850"/>
              <a:ext cx="6604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8" name="Group 13">
            <a:extLst>
              <a:ext uri="{FF2B5EF4-FFF2-40B4-BE49-F238E27FC236}">
                <a16:creationId xmlns:a16="http://schemas.microsoft.com/office/drawing/2014/main" id="{5FED9D64-2B3D-C9E7-A12B-B6D433D34A48}"/>
              </a:ext>
            </a:extLst>
          </p:cNvPr>
          <p:cNvGrpSpPr/>
          <p:nvPr userDrawn="1"/>
        </p:nvGrpSpPr>
        <p:grpSpPr>
          <a:xfrm>
            <a:off x="1097516" y="2426651"/>
            <a:ext cx="2127879" cy="2004698"/>
            <a:chOff x="0" y="0"/>
            <a:chExt cx="812800" cy="812800"/>
          </a:xfrm>
        </p:grpSpPr>
        <p:sp>
          <p:nvSpPr>
            <p:cNvPr id="10" name="Freeform 14">
              <a:extLst>
                <a:ext uri="{FF2B5EF4-FFF2-40B4-BE49-F238E27FC236}">
                  <a16:creationId xmlns:a16="http://schemas.microsoft.com/office/drawing/2014/main" id="{F20A7C83-217F-DC7E-1D49-45290A8F4CC9}"/>
                </a:ext>
              </a:extLst>
            </p:cNvPr>
            <p:cNvSpPr/>
            <p:nvPr userDrawn="1"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6C043"/>
            </a:solidFill>
            <a:ln w="247650" cap="sq">
              <a:solidFill>
                <a:srgbClr val="B8D4E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15">
              <a:extLst>
                <a:ext uri="{FF2B5EF4-FFF2-40B4-BE49-F238E27FC236}">
                  <a16:creationId xmlns:a16="http://schemas.microsoft.com/office/drawing/2014/main" id="{95127A85-082B-02FC-7612-8E45E4AA9CCA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7">
            <a:extLst>
              <a:ext uri="{FF2B5EF4-FFF2-40B4-BE49-F238E27FC236}">
                <a16:creationId xmlns:a16="http://schemas.microsoft.com/office/drawing/2014/main" id="{180B2BDD-C52D-1000-D462-734472762A1C}"/>
              </a:ext>
            </a:extLst>
          </p:cNvPr>
          <p:cNvGrpSpPr/>
          <p:nvPr userDrawn="1"/>
        </p:nvGrpSpPr>
        <p:grpSpPr>
          <a:xfrm>
            <a:off x="4139879" y="3305361"/>
            <a:ext cx="3871269" cy="4488817"/>
            <a:chOff x="0" y="0"/>
            <a:chExt cx="660400" cy="812800"/>
          </a:xfrm>
        </p:grpSpPr>
        <p:sp>
          <p:nvSpPr>
            <p:cNvPr id="13" name="Freeform 8">
              <a:extLst>
                <a:ext uri="{FF2B5EF4-FFF2-40B4-BE49-F238E27FC236}">
                  <a16:creationId xmlns:a16="http://schemas.microsoft.com/office/drawing/2014/main" id="{E8DF6764-102F-57C0-9A8C-65DCDC562302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9">
              <a:extLst>
                <a:ext uri="{FF2B5EF4-FFF2-40B4-BE49-F238E27FC236}">
                  <a16:creationId xmlns:a16="http://schemas.microsoft.com/office/drawing/2014/main" id="{C891CB36-A959-856F-9C13-90949D38D8BC}"/>
                </a:ext>
              </a:extLst>
            </p:cNvPr>
            <p:cNvSpPr txBox="1"/>
            <p:nvPr/>
          </p:nvSpPr>
          <p:spPr>
            <a:xfrm>
              <a:off x="0" y="69850"/>
              <a:ext cx="6604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5B9DEF32-0073-C9D7-27A0-6F32AAE0E932}"/>
              </a:ext>
            </a:extLst>
          </p:cNvPr>
          <p:cNvGrpSpPr/>
          <p:nvPr userDrawn="1"/>
        </p:nvGrpSpPr>
        <p:grpSpPr>
          <a:xfrm>
            <a:off x="5052546" y="2356173"/>
            <a:ext cx="2127879" cy="2004698"/>
            <a:chOff x="0" y="0"/>
            <a:chExt cx="812800" cy="812800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F26704A0-3227-05E7-413E-ACEED8A17DD8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6C043"/>
            </a:solidFill>
            <a:ln w="247650" cap="sq">
              <a:solidFill>
                <a:srgbClr val="B8D4E6"/>
              </a:solidFill>
              <a:prstDash val="solid"/>
              <a:miter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126F2F2E-C02F-4C2F-34C6-11778B1E9AA4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8" name="Group 7">
            <a:extLst>
              <a:ext uri="{FF2B5EF4-FFF2-40B4-BE49-F238E27FC236}">
                <a16:creationId xmlns:a16="http://schemas.microsoft.com/office/drawing/2014/main" id="{28D37BA8-7E75-93BF-7B56-C553D1CBBB3E}"/>
              </a:ext>
            </a:extLst>
          </p:cNvPr>
          <p:cNvGrpSpPr/>
          <p:nvPr userDrawn="1"/>
        </p:nvGrpSpPr>
        <p:grpSpPr>
          <a:xfrm>
            <a:off x="8094909" y="3305361"/>
            <a:ext cx="3871269" cy="4488817"/>
            <a:chOff x="0" y="0"/>
            <a:chExt cx="660400" cy="812800"/>
          </a:xfrm>
        </p:grpSpPr>
        <p:sp>
          <p:nvSpPr>
            <p:cNvPr id="19" name="Freeform 8">
              <a:extLst>
                <a:ext uri="{FF2B5EF4-FFF2-40B4-BE49-F238E27FC236}">
                  <a16:creationId xmlns:a16="http://schemas.microsoft.com/office/drawing/2014/main" id="{CC6B4B6C-EC78-DA0D-A9EF-E2E439EB7D87}"/>
                </a:ext>
              </a:extLst>
            </p:cNvPr>
            <p:cNvSpPr/>
            <p:nvPr/>
          </p:nvSpPr>
          <p:spPr>
            <a:xfrm>
              <a:off x="0" y="0"/>
              <a:ext cx="660400" cy="812800"/>
            </a:xfrm>
            <a:custGeom>
              <a:avLst/>
              <a:gdLst/>
              <a:ahLst/>
              <a:cxnLst/>
              <a:rect l="l" t="t" r="r" b="b"/>
              <a:pathLst>
                <a:path w="660400" h="812800">
                  <a:moveTo>
                    <a:pt x="220252" y="19070"/>
                  </a:moveTo>
                  <a:cubicBezTo>
                    <a:pt x="254000" y="7556"/>
                    <a:pt x="292600" y="0"/>
                    <a:pt x="330378" y="0"/>
                  </a:cubicBezTo>
                  <a:cubicBezTo>
                    <a:pt x="368157" y="0"/>
                    <a:pt x="404509" y="6476"/>
                    <a:pt x="438009" y="17990"/>
                  </a:cubicBezTo>
                  <a:cubicBezTo>
                    <a:pt x="438723" y="18350"/>
                    <a:pt x="439435" y="18350"/>
                    <a:pt x="440148" y="18710"/>
                  </a:cubicBezTo>
                  <a:cubicBezTo>
                    <a:pt x="565955" y="64765"/>
                    <a:pt x="658618" y="186379"/>
                    <a:pt x="660400" y="328502"/>
                  </a:cubicBezTo>
                  <a:lnTo>
                    <a:pt x="660400" y="812800"/>
                  </a:lnTo>
                  <a:lnTo>
                    <a:pt x="0" y="812800"/>
                  </a:lnTo>
                  <a:lnTo>
                    <a:pt x="0" y="328861"/>
                  </a:lnTo>
                  <a:cubicBezTo>
                    <a:pt x="1782" y="185660"/>
                    <a:pt x="93019" y="64045"/>
                    <a:pt x="220252" y="19070"/>
                  </a:cubicBezTo>
                  <a:close/>
                </a:path>
              </a:pathLst>
            </a:custGeom>
            <a:solidFill>
              <a:srgbClr val="00006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TextBox 9">
              <a:extLst>
                <a:ext uri="{FF2B5EF4-FFF2-40B4-BE49-F238E27FC236}">
                  <a16:creationId xmlns:a16="http://schemas.microsoft.com/office/drawing/2014/main" id="{9E7F5EBC-7EC9-36EB-46D2-BA3A6E2C6B1B}"/>
                </a:ext>
              </a:extLst>
            </p:cNvPr>
            <p:cNvSpPr txBox="1"/>
            <p:nvPr/>
          </p:nvSpPr>
          <p:spPr>
            <a:xfrm>
              <a:off x="0" y="69850"/>
              <a:ext cx="660400" cy="742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21" name="Group 13">
            <a:extLst>
              <a:ext uri="{FF2B5EF4-FFF2-40B4-BE49-F238E27FC236}">
                <a16:creationId xmlns:a16="http://schemas.microsoft.com/office/drawing/2014/main" id="{157DA331-D166-1EC2-B960-EAF5C854B491}"/>
              </a:ext>
            </a:extLst>
          </p:cNvPr>
          <p:cNvGrpSpPr/>
          <p:nvPr userDrawn="1"/>
        </p:nvGrpSpPr>
        <p:grpSpPr>
          <a:xfrm>
            <a:off x="8966603" y="2426651"/>
            <a:ext cx="2127879" cy="2004698"/>
            <a:chOff x="0" y="0"/>
            <a:chExt cx="812800" cy="812800"/>
          </a:xfrm>
        </p:grpSpPr>
        <p:sp>
          <p:nvSpPr>
            <p:cNvPr id="22" name="Freeform 14">
              <a:extLst>
                <a:ext uri="{FF2B5EF4-FFF2-40B4-BE49-F238E27FC236}">
                  <a16:creationId xmlns:a16="http://schemas.microsoft.com/office/drawing/2014/main" id="{FBE43815-8587-7545-4590-8A21C929924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6C043"/>
            </a:solidFill>
            <a:ln w="247650" cap="sq">
              <a:solidFill>
                <a:srgbClr val="B8D4E6"/>
              </a:solidFill>
              <a:prstDash val="solid"/>
              <a:miter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3" name="TextBox 15">
              <a:extLst>
                <a:ext uri="{FF2B5EF4-FFF2-40B4-BE49-F238E27FC236}">
                  <a16:creationId xmlns:a16="http://schemas.microsoft.com/office/drawing/2014/main" id="{D36F78D5-5757-10AD-B172-6A230063CD1A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6A5D3901-3DC1-553C-42F2-079FC2277DE4}"/>
              </a:ext>
            </a:extLst>
          </p:cNvPr>
          <p:cNvSpPr txBox="1"/>
          <p:nvPr userDrawn="1"/>
        </p:nvSpPr>
        <p:spPr>
          <a:xfrm>
            <a:off x="838199" y="4611209"/>
            <a:ext cx="2589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849970A-2F2E-2E1A-866B-D558328B408D}"/>
              </a:ext>
            </a:extLst>
          </p:cNvPr>
          <p:cNvSpPr txBox="1"/>
          <p:nvPr userDrawn="1"/>
        </p:nvSpPr>
        <p:spPr>
          <a:xfrm>
            <a:off x="838198" y="5250117"/>
            <a:ext cx="25894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0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F3DBC4C-8FD9-F16A-8259-2CF2B01999B5}"/>
              </a:ext>
            </a:extLst>
          </p:cNvPr>
          <p:cNvSpPr txBox="1"/>
          <p:nvPr userDrawn="1"/>
        </p:nvSpPr>
        <p:spPr>
          <a:xfrm>
            <a:off x="4801252" y="4611209"/>
            <a:ext cx="2589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E5103E5-5F91-E0A5-96F0-1549BBBD6829}"/>
              </a:ext>
            </a:extLst>
          </p:cNvPr>
          <p:cNvSpPr txBox="1"/>
          <p:nvPr userDrawn="1"/>
        </p:nvSpPr>
        <p:spPr>
          <a:xfrm>
            <a:off x="4801251" y="5250117"/>
            <a:ext cx="25894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0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3E71755-E37E-2886-5772-3E346694D523}"/>
              </a:ext>
            </a:extLst>
          </p:cNvPr>
          <p:cNvSpPr txBox="1"/>
          <p:nvPr userDrawn="1"/>
        </p:nvSpPr>
        <p:spPr>
          <a:xfrm>
            <a:off x="8764304" y="4611209"/>
            <a:ext cx="258949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</a:rPr>
              <a:t>TEXT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CF0AB515-641B-A46D-6859-A01EF34D304F}"/>
              </a:ext>
            </a:extLst>
          </p:cNvPr>
          <p:cNvSpPr txBox="1"/>
          <p:nvPr userDrawn="1"/>
        </p:nvSpPr>
        <p:spPr>
          <a:xfrm>
            <a:off x="8764303" y="5250117"/>
            <a:ext cx="258949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0" dirty="0">
                <a:solidFill>
                  <a:schemeClr val="bg1"/>
                </a:solidFill>
              </a:rPr>
              <a:t>TEXT</a:t>
            </a:r>
          </a:p>
        </p:txBody>
      </p:sp>
      <p:pic>
        <p:nvPicPr>
          <p:cNvPr id="36" name="Graphic 35" descr="Bar graph with upward trend outline">
            <a:extLst>
              <a:ext uri="{FF2B5EF4-FFF2-40B4-BE49-F238E27FC236}">
                <a16:creationId xmlns:a16="http://schemas.microsoft.com/office/drawing/2014/main" id="{BE95F8BC-F27A-45CB-C287-8B0B9FA4E56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704255" y="2941730"/>
            <a:ext cx="914400" cy="914400"/>
          </a:xfrm>
          <a:prstGeom prst="rect">
            <a:avLst/>
          </a:prstGeom>
        </p:spPr>
      </p:pic>
      <p:pic>
        <p:nvPicPr>
          <p:cNvPr id="38" name="Graphic 37" descr="Bar graph with upward trend outline">
            <a:extLst>
              <a:ext uri="{FF2B5EF4-FFF2-40B4-BE49-F238E27FC236}">
                <a16:creationId xmlns:a16="http://schemas.microsoft.com/office/drawing/2014/main" id="{96DF93F3-7423-EB23-9221-1B437C2D88A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18312" y="2941730"/>
            <a:ext cx="914400" cy="914400"/>
          </a:xfrm>
          <a:prstGeom prst="rect">
            <a:avLst/>
          </a:prstGeom>
        </p:spPr>
      </p:pic>
      <p:pic>
        <p:nvPicPr>
          <p:cNvPr id="42" name="Graphic 41" descr="Bar graph with upward trend outline">
            <a:extLst>
              <a:ext uri="{FF2B5EF4-FFF2-40B4-BE49-F238E27FC236}">
                <a16:creationId xmlns:a16="http://schemas.microsoft.com/office/drawing/2014/main" id="{64C6E5CD-4E11-AD93-A77B-F23A93691E80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601851" y="294173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66006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2">
            <a:extLst>
              <a:ext uri="{FF2B5EF4-FFF2-40B4-BE49-F238E27FC236}">
                <a16:creationId xmlns:a16="http://schemas.microsoft.com/office/drawing/2014/main" id="{A6C6B616-A394-B80A-BFBC-023121725A9C}"/>
              </a:ext>
            </a:extLst>
          </p:cNvPr>
          <p:cNvSpPr/>
          <p:nvPr userDrawn="1"/>
        </p:nvSpPr>
        <p:spPr>
          <a:xfrm>
            <a:off x="3920218" y="2367827"/>
            <a:ext cx="4414562" cy="4007915"/>
          </a:xfrm>
          <a:custGeom>
            <a:avLst/>
            <a:gdLst/>
            <a:ahLst/>
            <a:cxnLst/>
            <a:rect l="l" t="t" r="r" b="b"/>
            <a:pathLst>
              <a:path w="5699325" h="5699325">
                <a:moveTo>
                  <a:pt x="0" y="0"/>
                </a:moveTo>
                <a:lnTo>
                  <a:pt x="5699325" y="0"/>
                </a:lnTo>
                <a:lnTo>
                  <a:pt x="5699325" y="5699326"/>
                </a:lnTo>
                <a:lnTo>
                  <a:pt x="0" y="5699326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1102704"/>
            <a:ext cx="10515600" cy="992557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9" name="Freeform 2">
            <a:extLst>
              <a:ext uri="{FF2B5EF4-FFF2-40B4-BE49-F238E27FC236}">
                <a16:creationId xmlns:a16="http://schemas.microsoft.com/office/drawing/2014/main" id="{176F7D52-2635-1987-6F5C-3AC40A2219C6}"/>
              </a:ext>
            </a:extLst>
          </p:cNvPr>
          <p:cNvSpPr/>
          <p:nvPr userDrawn="1"/>
        </p:nvSpPr>
        <p:spPr>
          <a:xfrm rot="20515257">
            <a:off x="-4123070" y="-1651441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0B939FD2-9AF0-51F2-2C30-2EFB33A0C674}"/>
              </a:ext>
            </a:extLst>
          </p:cNvPr>
          <p:cNvSpPr/>
          <p:nvPr userDrawn="1"/>
        </p:nvSpPr>
        <p:spPr>
          <a:xfrm rot="1777409">
            <a:off x="6688365" y="-1651440"/>
            <a:ext cx="9922538" cy="2714809"/>
          </a:xfrm>
          <a:custGeom>
            <a:avLst/>
            <a:gdLst/>
            <a:ahLst/>
            <a:cxnLst/>
            <a:rect l="l" t="t" r="r" b="b"/>
            <a:pathLst>
              <a:path w="12631674" h="3584237">
                <a:moveTo>
                  <a:pt x="0" y="0"/>
                </a:moveTo>
                <a:lnTo>
                  <a:pt x="12631674" y="0"/>
                </a:lnTo>
                <a:lnTo>
                  <a:pt x="12631674" y="3584237"/>
                </a:lnTo>
                <a:lnTo>
                  <a:pt x="0" y="3584237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alphaModFix amt="19999"/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C0F3D2-49A2-1C0B-01BC-EAB1B9EE20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49686" y="2292079"/>
            <a:ext cx="3420648" cy="700597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23FD7F7-B30B-78F7-B966-D08BE15B019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349686" y="3140523"/>
            <a:ext cx="3420648" cy="1311328"/>
          </a:xfrm>
        </p:spPr>
        <p:txBody>
          <a:bodyPr/>
          <a:lstStyle>
            <a:lvl1pPr>
              <a:buNone/>
              <a:defRPr sz="36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46456B8A-B39C-4F4F-FC74-6E71E152645C}"/>
              </a:ext>
            </a:extLst>
          </p:cNvPr>
          <p:cNvSpPr>
            <a:spLocks noGrp="1"/>
          </p:cNvSpPr>
          <p:nvPr>
            <p:ph idx="11" hasCustomPrompt="1"/>
          </p:nvPr>
        </p:nvSpPr>
        <p:spPr>
          <a:xfrm>
            <a:off x="8430500" y="2255041"/>
            <a:ext cx="3420648" cy="700597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37CC200-A52C-9632-CFD7-A38CEC04C2D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8430500" y="3103485"/>
            <a:ext cx="3420648" cy="1311328"/>
          </a:xfrm>
        </p:spPr>
        <p:txBody>
          <a:bodyPr/>
          <a:lstStyle>
            <a:lvl1pPr>
              <a:buNone/>
              <a:defRPr sz="36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1BB544BA-9D51-0B80-7B16-4A8ACCA95CC2}"/>
              </a:ext>
            </a:extLst>
          </p:cNvPr>
          <p:cNvSpPr>
            <a:spLocks noGrp="1"/>
          </p:cNvSpPr>
          <p:nvPr>
            <p:ph idx="13" hasCustomPrompt="1"/>
          </p:nvPr>
        </p:nvSpPr>
        <p:spPr>
          <a:xfrm>
            <a:off x="349686" y="4602959"/>
            <a:ext cx="3420648" cy="700597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95E0A984-DBCA-50CF-2ADB-B2558E636183}"/>
              </a:ext>
            </a:extLst>
          </p:cNvPr>
          <p:cNvSpPr>
            <a:spLocks noGrp="1"/>
          </p:cNvSpPr>
          <p:nvPr>
            <p:ph idx="14" hasCustomPrompt="1"/>
          </p:nvPr>
        </p:nvSpPr>
        <p:spPr>
          <a:xfrm>
            <a:off x="349686" y="5451403"/>
            <a:ext cx="3420648" cy="1311328"/>
          </a:xfrm>
        </p:spPr>
        <p:txBody>
          <a:bodyPr/>
          <a:lstStyle>
            <a:lvl1pPr>
              <a:buNone/>
              <a:defRPr sz="3600"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D16F4899-9836-CAFB-9517-4EA85F2E05B4}"/>
              </a:ext>
            </a:extLst>
          </p:cNvPr>
          <p:cNvSpPr>
            <a:spLocks noGrp="1"/>
          </p:cNvSpPr>
          <p:nvPr>
            <p:ph idx="15" hasCustomPrompt="1"/>
          </p:nvPr>
        </p:nvSpPr>
        <p:spPr>
          <a:xfrm>
            <a:off x="8421664" y="4602959"/>
            <a:ext cx="3420648" cy="700597"/>
          </a:xfrm>
        </p:spPr>
        <p:txBody>
          <a:bodyPr/>
          <a:lstStyle>
            <a:lvl1pPr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5B83619-BADE-C3B2-E87A-32CC8585D946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421664" y="5451403"/>
            <a:ext cx="3420648" cy="1311328"/>
          </a:xfrm>
        </p:spPr>
        <p:txBody>
          <a:bodyPr/>
          <a:lstStyle>
            <a:lvl1pPr>
              <a:buNone/>
              <a:defRPr sz="3600"/>
            </a:lvl1pPr>
          </a:lstStyle>
          <a:p>
            <a:pPr lvl="0"/>
            <a:r>
              <a:rPr lang="en-US" dirty="0"/>
              <a:t>Text</a:t>
            </a:r>
          </a:p>
        </p:txBody>
      </p:sp>
      <p:pic>
        <p:nvPicPr>
          <p:cNvPr id="22" name="Graphic 21" descr="Bar graph with upward trend outline">
            <a:extLst>
              <a:ext uri="{FF2B5EF4-FFF2-40B4-BE49-F238E27FC236}">
                <a16:creationId xmlns:a16="http://schemas.microsoft.com/office/drawing/2014/main" id="{CAFCE047-078B-3758-E345-E3D65A1010F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0557" y="4858468"/>
            <a:ext cx="914400" cy="914400"/>
          </a:xfrm>
          <a:prstGeom prst="rect">
            <a:avLst/>
          </a:prstGeom>
        </p:spPr>
      </p:pic>
      <p:pic>
        <p:nvPicPr>
          <p:cNvPr id="20" name="Graphic 19" descr="Bar graph with upward trend outline">
            <a:extLst>
              <a:ext uri="{FF2B5EF4-FFF2-40B4-BE49-F238E27FC236}">
                <a16:creationId xmlns:a16="http://schemas.microsoft.com/office/drawing/2014/main" id="{00E58025-BC5A-54AC-7702-164626DF90B8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20557" y="2971800"/>
            <a:ext cx="914400" cy="914400"/>
          </a:xfrm>
          <a:prstGeom prst="rect">
            <a:avLst/>
          </a:prstGeom>
        </p:spPr>
      </p:pic>
      <p:pic>
        <p:nvPicPr>
          <p:cNvPr id="21" name="Graphic 20" descr="Bar graph with upward trend outline">
            <a:extLst>
              <a:ext uri="{FF2B5EF4-FFF2-40B4-BE49-F238E27FC236}">
                <a16:creationId xmlns:a16="http://schemas.microsoft.com/office/drawing/2014/main" id="{7714EF74-3935-CF79-5E46-29883E0E462E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3846" y="2988897"/>
            <a:ext cx="914400" cy="914400"/>
          </a:xfrm>
          <a:prstGeom prst="rect">
            <a:avLst/>
          </a:prstGeom>
        </p:spPr>
      </p:pic>
      <p:pic>
        <p:nvPicPr>
          <p:cNvPr id="23" name="Graphic 22" descr="Bar graph with upward trend outline">
            <a:extLst>
              <a:ext uri="{FF2B5EF4-FFF2-40B4-BE49-F238E27FC236}">
                <a16:creationId xmlns:a16="http://schemas.microsoft.com/office/drawing/2014/main" id="{3D806929-F639-D718-544C-44AC244EABD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3846" y="4846356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9672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46E357-6750-FB2C-89D1-71213CDE084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199" y="515198"/>
            <a:ext cx="10515600" cy="992557"/>
          </a:xfrm>
        </p:spPr>
        <p:txBody>
          <a:bodyPr anchor="b"/>
          <a:lstStyle>
            <a:lvl1pPr algn="l">
              <a:defRPr sz="6000"/>
            </a:lvl1pPr>
          </a:lstStyle>
          <a:p>
            <a:r>
              <a:rPr lang="en-US" dirty="0"/>
              <a:t>SLIDE TITLE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2EC0F3D2-49A2-1C0B-01BC-EAB1B9EE20B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1744674"/>
            <a:ext cx="10515599" cy="1562198"/>
          </a:xfrm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en-US" dirty="0"/>
              <a:t>Text</a:t>
            </a: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5B6F37D9-A7E9-2815-A772-750147C4BD02}"/>
              </a:ext>
            </a:extLst>
          </p:cNvPr>
          <p:cNvSpPr/>
          <p:nvPr userDrawn="1"/>
        </p:nvSpPr>
        <p:spPr>
          <a:xfrm rot="-9479974">
            <a:off x="5318828" y="-1034003"/>
            <a:ext cx="9031028" cy="2631676"/>
          </a:xfrm>
          <a:custGeom>
            <a:avLst/>
            <a:gdLst/>
            <a:ahLst/>
            <a:cxnLst/>
            <a:rect l="l" t="t" r="r" b="b"/>
            <a:pathLst>
              <a:path w="11859192" h="3557757">
                <a:moveTo>
                  <a:pt x="0" y="0"/>
                </a:moveTo>
                <a:lnTo>
                  <a:pt x="11859192" y="0"/>
                </a:lnTo>
                <a:lnTo>
                  <a:pt x="11859192" y="3557758"/>
                </a:lnTo>
                <a:lnTo>
                  <a:pt x="0" y="3557758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AutoShape 3">
            <a:extLst>
              <a:ext uri="{FF2B5EF4-FFF2-40B4-BE49-F238E27FC236}">
                <a16:creationId xmlns:a16="http://schemas.microsoft.com/office/drawing/2014/main" id="{90475019-373E-48A7-A35B-CFDF13301F55}"/>
              </a:ext>
            </a:extLst>
          </p:cNvPr>
          <p:cNvSpPr/>
          <p:nvPr userDrawn="1"/>
        </p:nvSpPr>
        <p:spPr>
          <a:xfrm>
            <a:off x="-4337233" y="4268406"/>
            <a:ext cx="22151253" cy="0"/>
          </a:xfrm>
          <a:prstGeom prst="line">
            <a:avLst/>
          </a:prstGeom>
          <a:ln w="95250" cap="flat">
            <a:solidFill>
              <a:srgbClr val="000066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6" name="Group 4">
            <a:extLst>
              <a:ext uri="{FF2B5EF4-FFF2-40B4-BE49-F238E27FC236}">
                <a16:creationId xmlns:a16="http://schemas.microsoft.com/office/drawing/2014/main" id="{76B7D4A1-77A0-9E6A-4557-8BC2710178CC}"/>
              </a:ext>
            </a:extLst>
          </p:cNvPr>
          <p:cNvGrpSpPr/>
          <p:nvPr userDrawn="1"/>
        </p:nvGrpSpPr>
        <p:grpSpPr>
          <a:xfrm>
            <a:off x="616237" y="3551129"/>
            <a:ext cx="1543050" cy="1543050"/>
            <a:chOff x="0" y="0"/>
            <a:chExt cx="812800" cy="812800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FE87D276-C977-D02E-29E0-033475CB0F37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66"/>
            </a:solidFill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BD98E29D-05A4-DE9A-C64E-D36483DCAC58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16530DE1-A574-B28B-D1F6-1D18EB251B7C}"/>
              </a:ext>
            </a:extLst>
          </p:cNvPr>
          <p:cNvGrpSpPr/>
          <p:nvPr userDrawn="1"/>
        </p:nvGrpSpPr>
        <p:grpSpPr>
          <a:xfrm>
            <a:off x="3749448" y="3551129"/>
            <a:ext cx="1543050" cy="1543050"/>
            <a:chOff x="0" y="0"/>
            <a:chExt cx="812800" cy="812800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0D8D4E51-0ADB-4807-7391-B3FE60849CB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5B8C85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BF8864A9-F6B1-B06E-F93A-A02ED9411317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2" name="Group 10">
            <a:extLst>
              <a:ext uri="{FF2B5EF4-FFF2-40B4-BE49-F238E27FC236}">
                <a16:creationId xmlns:a16="http://schemas.microsoft.com/office/drawing/2014/main" id="{B5ECFC98-35C5-AD26-0A54-3E4BA3DCC288}"/>
              </a:ext>
            </a:extLst>
          </p:cNvPr>
          <p:cNvGrpSpPr/>
          <p:nvPr userDrawn="1"/>
        </p:nvGrpSpPr>
        <p:grpSpPr>
          <a:xfrm>
            <a:off x="6882659" y="3551129"/>
            <a:ext cx="1543050" cy="1543050"/>
            <a:chOff x="0" y="0"/>
            <a:chExt cx="812800" cy="812800"/>
          </a:xfrm>
        </p:grpSpPr>
        <p:sp>
          <p:nvSpPr>
            <p:cNvPr id="13" name="Freeform 11">
              <a:extLst>
                <a:ext uri="{FF2B5EF4-FFF2-40B4-BE49-F238E27FC236}">
                  <a16:creationId xmlns:a16="http://schemas.microsoft.com/office/drawing/2014/main" id="{DA3AD8A6-CE04-319A-4533-6F9CECD873BE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70A6C7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TextBox 12">
              <a:extLst>
                <a:ext uri="{FF2B5EF4-FFF2-40B4-BE49-F238E27FC236}">
                  <a16:creationId xmlns:a16="http://schemas.microsoft.com/office/drawing/2014/main" id="{D2185A31-C608-6C45-98B5-4C41D035E704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grpSp>
        <p:nvGrpSpPr>
          <p:cNvPr id="15" name="Group 13">
            <a:extLst>
              <a:ext uri="{FF2B5EF4-FFF2-40B4-BE49-F238E27FC236}">
                <a16:creationId xmlns:a16="http://schemas.microsoft.com/office/drawing/2014/main" id="{1E690530-8BCB-7D24-48CC-0B7DB51CEDC0}"/>
              </a:ext>
            </a:extLst>
          </p:cNvPr>
          <p:cNvGrpSpPr/>
          <p:nvPr userDrawn="1"/>
        </p:nvGrpSpPr>
        <p:grpSpPr>
          <a:xfrm>
            <a:off x="10015870" y="3551129"/>
            <a:ext cx="1543050" cy="1543050"/>
            <a:chOff x="0" y="0"/>
            <a:chExt cx="812800" cy="812800"/>
          </a:xfrm>
        </p:grpSpPr>
        <p:sp>
          <p:nvSpPr>
            <p:cNvPr id="16" name="Freeform 14">
              <a:extLst>
                <a:ext uri="{FF2B5EF4-FFF2-40B4-BE49-F238E27FC236}">
                  <a16:creationId xmlns:a16="http://schemas.microsoft.com/office/drawing/2014/main" id="{027FE0FD-C256-6118-5552-12FE96FE71BB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77626"/>
            </a:solidFill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TextBox 15">
              <a:extLst>
                <a:ext uri="{FF2B5EF4-FFF2-40B4-BE49-F238E27FC236}">
                  <a16:creationId xmlns:a16="http://schemas.microsoft.com/office/drawing/2014/main" id="{B5142AB0-BB63-3978-5B51-060EE2F49C58}"/>
                </a:ext>
              </a:extLst>
            </p:cNvPr>
            <p:cNvSpPr txBox="1"/>
            <p:nvPr/>
          </p:nvSpPr>
          <p:spPr>
            <a:xfrm>
              <a:off x="76200" y="19050"/>
              <a:ext cx="660400" cy="717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499"/>
                </a:lnSpc>
              </a:pPr>
              <a:endParaRPr/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8C95EE43-757E-B15A-61C8-6D09D7879F72}"/>
              </a:ext>
            </a:extLst>
          </p:cNvPr>
          <p:cNvSpPr txBox="1"/>
          <p:nvPr userDrawn="1"/>
        </p:nvSpPr>
        <p:spPr>
          <a:xfrm>
            <a:off x="205227" y="5239713"/>
            <a:ext cx="233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F48F489-EE24-C1C1-3660-DA9019873EC5}"/>
              </a:ext>
            </a:extLst>
          </p:cNvPr>
          <p:cNvSpPr txBox="1"/>
          <p:nvPr userDrawn="1"/>
        </p:nvSpPr>
        <p:spPr>
          <a:xfrm>
            <a:off x="3352194" y="5239713"/>
            <a:ext cx="233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EA12DE1-AD2E-B2DB-F30F-7B721EA5FA64}"/>
              </a:ext>
            </a:extLst>
          </p:cNvPr>
          <p:cNvSpPr txBox="1"/>
          <p:nvPr userDrawn="1"/>
        </p:nvSpPr>
        <p:spPr>
          <a:xfrm>
            <a:off x="6485405" y="5239713"/>
            <a:ext cx="233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2F312BF8-EBEF-7BA9-61F0-D83EC25EC3BB}"/>
              </a:ext>
            </a:extLst>
          </p:cNvPr>
          <p:cNvSpPr txBox="1"/>
          <p:nvPr userDrawn="1"/>
        </p:nvSpPr>
        <p:spPr>
          <a:xfrm>
            <a:off x="9618616" y="5239852"/>
            <a:ext cx="23375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Text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8D1FE6C-DE97-3DF7-D083-C31DD4911A1F}"/>
              </a:ext>
            </a:extLst>
          </p:cNvPr>
          <p:cNvSpPr txBox="1"/>
          <p:nvPr userDrawn="1"/>
        </p:nvSpPr>
        <p:spPr>
          <a:xfrm>
            <a:off x="1025344" y="4030266"/>
            <a:ext cx="69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01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54716F8-1AD1-8180-86A9-E950834D5CB8}"/>
              </a:ext>
            </a:extLst>
          </p:cNvPr>
          <p:cNvSpPr txBox="1"/>
          <p:nvPr userDrawn="1"/>
        </p:nvSpPr>
        <p:spPr>
          <a:xfrm>
            <a:off x="4174186" y="4030265"/>
            <a:ext cx="69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8946B861-F9C5-40F8-9657-DBA209435A0D}"/>
              </a:ext>
            </a:extLst>
          </p:cNvPr>
          <p:cNvSpPr txBox="1"/>
          <p:nvPr userDrawn="1"/>
        </p:nvSpPr>
        <p:spPr>
          <a:xfrm>
            <a:off x="7301735" y="4030265"/>
            <a:ext cx="69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95AD898-7B55-B890-2C5F-A2A712F831C1}"/>
              </a:ext>
            </a:extLst>
          </p:cNvPr>
          <p:cNvSpPr txBox="1"/>
          <p:nvPr userDrawn="1"/>
        </p:nvSpPr>
        <p:spPr>
          <a:xfrm>
            <a:off x="10438733" y="4030265"/>
            <a:ext cx="6973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>
                <a:solidFill>
                  <a:schemeClr val="bg1"/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402023650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BBE2768-CF42-C144-4440-37213FBE1C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TITLE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05D7F1-770E-27D4-DE98-E137B93436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751369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51" r:id="rId4"/>
    <p:sldLayoutId id="2147483658" r:id="rId5"/>
    <p:sldLayoutId id="2147483659" r:id="rId6"/>
    <p:sldLayoutId id="2147483660" r:id="rId7"/>
    <p:sldLayoutId id="2147483655" r:id="rId8"/>
    <p:sldLayoutId id="2147483662" r:id="rId9"/>
    <p:sldLayoutId id="2147483663" r:id="rId10"/>
    <p:sldLayoutId id="2147483661" r:id="rId11"/>
    <p:sldLayoutId id="2147483652" r:id="rId12"/>
    <p:sldLayoutId id="2147483653" r:id="rId13"/>
    <p:sldLayoutId id="2147483654" r:id="rId14"/>
    <p:sldLayoutId id="2147483656" r:id="rId15"/>
    <p:sldLayoutId id="2147483657" r:id="rId16"/>
    <p:sldLayoutId id="2147483667" r:id="rId17"/>
    <p:sldLayoutId id="2147483665" r:id="rId18"/>
    <p:sldLayoutId id="2147483666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7000" b="1" kern="1200">
          <a:solidFill>
            <a:srgbClr val="00006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2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Courier New" panose="02070309020205020404" pitchFamily="49" charset="0"/>
        <a:buChar char="o"/>
        <a:defRPr sz="36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32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0.sv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C7CC78-E313-ABFB-63C5-B81D9200CE6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F2C95D-E69A-7356-53E1-E80ACD094F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86909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7E987-260F-CB41-D904-107D2C0A0E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20208-35F3-DCFF-13A2-7AD85B76D7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35131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07777-967E-C8AD-2413-A73B86A8BF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65265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D655BC-472E-C5CF-48DE-95D42B4E6D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B479FE-4957-D4DD-C275-1140E9250E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89061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D8DE8-579F-C702-E129-94385B1087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F75BFB-60A2-62EC-E1F1-C22C4086F17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0927126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5DF3E-FF36-CBE4-ED1E-CB391C844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BC9EE94-2C61-4C14-C24D-B08D9AB473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10972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FF1B1-FE50-A06D-76B5-E50FCE82B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5832AD-DF77-D792-2418-1AE904F976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32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34294A-A8E3-D869-CA5B-CC78B3C35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B07FF2-BEB9-DF4B-595B-DBFC6196E87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13931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D54548-443E-9DFD-6C54-A6377C71A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203850-7EA5-DDD7-01DE-44E85D514AD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410010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800000">
            <a:off x="0" y="0"/>
            <a:ext cx="12192000" cy="2081002"/>
          </a:xfrm>
          <a:custGeom>
            <a:avLst/>
            <a:gdLst/>
            <a:ahLst/>
            <a:cxnLst/>
            <a:rect l="l" t="t" r="r" b="b"/>
            <a:pathLst>
              <a:path w="18288000" h="5486400">
                <a:moveTo>
                  <a:pt x="0" y="0"/>
                </a:moveTo>
                <a:lnTo>
                  <a:pt x="18288000" y="0"/>
                </a:lnTo>
                <a:lnTo>
                  <a:pt x="18288000" y="5486400"/>
                </a:lnTo>
                <a:lnTo>
                  <a:pt x="0" y="548640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" name="Freeform 3"/>
          <p:cNvSpPr/>
          <p:nvPr/>
        </p:nvSpPr>
        <p:spPr>
          <a:xfrm>
            <a:off x="11220554" y="5943704"/>
            <a:ext cx="914296" cy="914296"/>
          </a:xfrm>
          <a:custGeom>
            <a:avLst/>
            <a:gdLst/>
            <a:ahLst/>
            <a:cxnLst/>
            <a:rect l="l" t="t" r="r" b="b"/>
            <a:pathLst>
              <a:path w="1371444" h="1371444">
                <a:moveTo>
                  <a:pt x="0" y="0"/>
                </a:moveTo>
                <a:lnTo>
                  <a:pt x="1371444" y="0"/>
                </a:lnTo>
                <a:lnTo>
                  <a:pt x="1371444" y="1371444"/>
                </a:lnTo>
                <a:lnTo>
                  <a:pt x="0" y="1371444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710852" y="2275761"/>
            <a:ext cx="6640079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5120"/>
              </a:lnSpc>
            </a:pPr>
            <a:r>
              <a:rPr lang="en-US" sz="4266" b="1" spc="-106" dirty="0">
                <a:solidFill>
                  <a:srgbClr val="000066"/>
                </a:solidFill>
                <a:latin typeface="Arial Bold"/>
                <a:ea typeface="Arial Bold"/>
                <a:cs typeface="Arial Bold"/>
                <a:sym typeface="Arial Bold"/>
              </a:rPr>
              <a:t>REQUEST </a:t>
            </a:r>
            <a:r>
              <a:rPr lang="en-US" sz="4266" b="1" u="sng" spc="-106" dirty="0">
                <a:solidFill>
                  <a:srgbClr val="000066"/>
                </a:solidFill>
                <a:latin typeface="Arial Bold"/>
                <a:ea typeface="Arial Bold"/>
                <a:cs typeface="Arial Bold"/>
                <a:sym typeface="Arial Bold"/>
              </a:rPr>
              <a:t>FREE</a:t>
            </a:r>
            <a:r>
              <a:rPr lang="en-US" sz="4266" b="1" spc="-106" dirty="0">
                <a:solidFill>
                  <a:srgbClr val="000066"/>
                </a:solidFill>
                <a:latin typeface="Arial Bold"/>
                <a:ea typeface="Arial Bold"/>
                <a:cs typeface="Arial Bold"/>
                <a:sym typeface="Arial Bold"/>
              </a:rPr>
              <a:t> TECHNICAL ASSISTANCE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710852" y="3624680"/>
            <a:ext cx="6540809" cy="30777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defTabSz="609630">
              <a:lnSpc>
                <a:spcPts val="2426"/>
              </a:lnSpc>
            </a:pPr>
            <a:r>
              <a:rPr lang="en-US" sz="2000" b="1" spc="43" dirty="0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Areas of assistance include, but are not limited to: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710852" y="4128002"/>
            <a:ext cx="3557982" cy="19749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Inventory &amp; Data Analysis</a:t>
            </a:r>
          </a:p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GIS &amp; Mapping Digitization</a:t>
            </a:r>
          </a:p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Funding Application Assistance</a:t>
            </a:r>
          </a:p>
          <a:p>
            <a:pPr marL="345457" lvl="1" indent="-172729" defTabSz="609630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Operations &amp; Maintenance Procedures and Support</a:t>
            </a:r>
          </a:p>
          <a:p>
            <a:pPr marL="345457" lvl="1" indent="-172729" defTabSz="609630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Regulatory Compliance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4268834" y="4128002"/>
            <a:ext cx="3898136" cy="197490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Asset Management</a:t>
            </a:r>
          </a:p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Water Loss Audits</a:t>
            </a:r>
          </a:p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Rate Studies &amp; Fiscal Planning</a:t>
            </a:r>
          </a:p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Board Training &amp; Governance </a:t>
            </a:r>
          </a:p>
          <a:p>
            <a:pPr marL="345457" lvl="1" indent="-172729" defTabSz="609630">
              <a:lnSpc>
                <a:spcPts val="2239"/>
              </a:lnSpc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Operator Certification Training</a:t>
            </a:r>
          </a:p>
          <a:p>
            <a:pPr marL="345457" lvl="1" indent="-172729" defTabSz="609630">
              <a:lnSpc>
                <a:spcPts val="2239"/>
              </a:lnSpc>
              <a:spcBef>
                <a:spcPct val="0"/>
              </a:spcBef>
              <a:buFont typeface="Arial"/>
              <a:buChar char="•"/>
            </a:pPr>
            <a:r>
              <a:rPr lang="en-US" sz="2000" spc="4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And More!</a:t>
            </a:r>
          </a:p>
        </p:txBody>
      </p:sp>
      <p:sp>
        <p:nvSpPr>
          <p:cNvPr id="8" name="Freeform 8" descr="QR code image"/>
          <p:cNvSpPr/>
          <p:nvPr/>
        </p:nvSpPr>
        <p:spPr>
          <a:xfrm>
            <a:off x="8534272" y="2929786"/>
            <a:ext cx="2471589" cy="2471589"/>
          </a:xfrm>
          <a:custGeom>
            <a:avLst/>
            <a:gdLst/>
            <a:ahLst/>
            <a:cxnLst/>
            <a:rect l="l" t="t" r="r" b="b"/>
            <a:pathLst>
              <a:path w="3707383" h="3707383">
                <a:moveTo>
                  <a:pt x="0" y="0"/>
                </a:moveTo>
                <a:lnTo>
                  <a:pt x="3707383" y="0"/>
                </a:lnTo>
                <a:lnTo>
                  <a:pt x="3707383" y="3707383"/>
                </a:lnTo>
                <a:lnTo>
                  <a:pt x="0" y="3707383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defTabSz="609630"/>
            <a:endParaRPr lang="en-US" sz="1200">
              <a:solidFill>
                <a:prstClr val="black"/>
              </a:solidFill>
              <a:latin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C1FF7A-4A24-1431-5B6A-C35C40FE34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THANK YOU!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4EA0BB-80C7-B1BE-1BE8-6B65B7E2692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Email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FFE0DA1-95C8-7063-84C0-728C0EAF082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n-US" dirty="0"/>
              <a:t>Name</a:t>
            </a:r>
          </a:p>
          <a:p>
            <a:r>
              <a:rPr lang="en-US" dirty="0"/>
              <a:t>Title</a:t>
            </a:r>
          </a:p>
          <a:p>
            <a:r>
              <a:rPr lang="en-US" dirty="0"/>
              <a:t>Email</a:t>
            </a:r>
          </a:p>
        </p:txBody>
      </p:sp>
    </p:spTree>
    <p:extLst>
      <p:ext uri="{BB962C8B-B14F-4D97-AF65-F5344CB8AC3E}">
        <p14:creationId xmlns:p14="http://schemas.microsoft.com/office/powerpoint/2010/main" val="3485207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SW EFC Brand Colors">
      <a:dk1>
        <a:srgbClr val="000066"/>
      </a:dk1>
      <a:lt1>
        <a:sysClr val="window" lastClr="FFFFFF"/>
      </a:lt1>
      <a:dk2>
        <a:srgbClr val="000000"/>
      </a:dk2>
      <a:lt2>
        <a:srgbClr val="FFFFFF"/>
      </a:lt2>
      <a:accent1>
        <a:srgbClr val="70A6C7"/>
      </a:accent1>
      <a:accent2>
        <a:srgbClr val="B8D4E6"/>
      </a:accent2>
      <a:accent3>
        <a:srgbClr val="5B8C85"/>
      </a:accent3>
      <a:accent4>
        <a:srgbClr val="595959"/>
      </a:accent4>
      <a:accent5>
        <a:srgbClr val="F77626"/>
      </a:accent5>
      <a:accent6>
        <a:srgbClr val="76C043"/>
      </a:accent6>
      <a:hlink>
        <a:srgbClr val="5B8C85"/>
      </a:hlink>
      <a:folHlink>
        <a:srgbClr val="595959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26b773c-e33e-4113-894f-c7c5bc82db8c">
      <Terms xmlns="http://schemas.microsoft.com/office/infopath/2007/PartnerControls"/>
    </lcf76f155ced4ddcb4097134ff3c332f>
    <TaxCatchAll xmlns="adfd91b3-bd4d-4885-9b34-1e53a11780c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1F304DA071875449099EFDEE0842D48" ma:contentTypeVersion="18" ma:contentTypeDescription="Create a new document." ma:contentTypeScope="" ma:versionID="d31770b2efcf6acbc45b25d3da67b0bd">
  <xsd:schema xmlns:xsd="http://www.w3.org/2001/XMLSchema" xmlns:xs="http://www.w3.org/2001/XMLSchema" xmlns:p="http://schemas.microsoft.com/office/2006/metadata/properties" xmlns:ns2="d26b773c-e33e-4113-894f-c7c5bc82db8c" xmlns:ns3="adfd91b3-bd4d-4885-9b34-1e53a11780c3" targetNamespace="http://schemas.microsoft.com/office/2006/metadata/properties" ma:root="true" ma:fieldsID="f39c97cbfc277383e624d11d4bbbb7c0" ns2:_="" ns3:_="">
    <xsd:import namespace="d26b773c-e33e-4113-894f-c7c5bc82db8c"/>
    <xsd:import namespace="adfd91b3-bd4d-4885-9b34-1e53a11780c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LengthInSeconds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26b773c-e33e-4113-894f-c7c5bc82db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c911b813-a230-4b01-befd-2f84efefd6e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dfd91b3-bd4d-4885-9b34-1e53a11780c3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a6d5565d-c95a-477d-8f04-9b80b2ec6ed2}" ma:internalName="TaxCatchAll" ma:showField="CatchAllData" ma:web="adfd91b3-bd4d-4885-9b34-1e53a11780c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681FB53-F81A-4A73-945C-0447BE344C4E}">
  <ds:schemaRefs>
    <ds:schemaRef ds:uri="http://schemas.microsoft.com/office/2006/metadata/properties"/>
    <ds:schemaRef ds:uri="http://schemas.microsoft.com/office/infopath/2007/PartnerControls"/>
    <ds:schemaRef ds:uri="d26b773c-e33e-4113-894f-c7c5bc82db8c"/>
    <ds:schemaRef ds:uri="adfd91b3-bd4d-4885-9b34-1e53a11780c3"/>
  </ds:schemaRefs>
</ds:datastoreItem>
</file>

<file path=customXml/itemProps2.xml><?xml version="1.0" encoding="utf-8"?>
<ds:datastoreItem xmlns:ds="http://schemas.openxmlformats.org/officeDocument/2006/customXml" ds:itemID="{F62355C9-005C-4641-8216-80CBF86F48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12EB08B-2E09-4580-BD73-78F60D42E45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26b773c-e33e-4113-894f-c7c5bc82db8c"/>
    <ds:schemaRef ds:uri="adfd91b3-bd4d-4885-9b34-1e53a11780c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205</TotalTime>
  <Words>63</Words>
  <Application>Microsoft Office PowerPoint</Application>
  <PresentationFormat>Widescreen</PresentationFormat>
  <Paragraphs>20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Mikayla Standefer</dc:creator>
  <cp:lastModifiedBy>Mikayla Standefer</cp:lastModifiedBy>
  <cp:revision>10</cp:revision>
  <dcterms:created xsi:type="dcterms:W3CDTF">2026-06-22T20:06:00Z</dcterms:created>
  <dcterms:modified xsi:type="dcterms:W3CDTF">2026-06-23T21:59:14Z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0x010100E1F304DA071875449099EFDEE0842D48</vt:lpwstr>
  </property>
</Properties>
</file>